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4"/>
  </p:sldMasterIdLst>
  <p:notesMasterIdLst>
    <p:notesMasterId r:id="rId18"/>
  </p:notesMasterIdLst>
  <p:handoutMasterIdLst>
    <p:handoutMasterId r:id="rId19"/>
  </p:handoutMasterIdLst>
  <p:sldIdLst>
    <p:sldId id="325" r:id="rId5"/>
    <p:sldId id="328" r:id="rId6"/>
    <p:sldId id="341" r:id="rId7"/>
    <p:sldId id="334" r:id="rId8"/>
    <p:sldId id="335" r:id="rId9"/>
    <p:sldId id="337" r:id="rId10"/>
    <p:sldId id="339" r:id="rId11"/>
    <p:sldId id="340" r:id="rId12"/>
    <p:sldId id="336" r:id="rId13"/>
    <p:sldId id="330" r:id="rId14"/>
    <p:sldId id="331" r:id="rId15"/>
    <p:sldId id="338" r:id="rId16"/>
    <p:sldId id="33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73B00-5C85-4774-90B4-9E9770D4BFBA}" v="81" dt="2024-06-09T10:20:01.668"/>
    <p1510:client id="{176EBB8C-7D98-41AF-B7B9-F0428CC33398}" v="145" dt="2024-06-09T10:26:43.565"/>
    <p1510:client id="{A196B38A-BE4F-7D97-FA80-AD3844728863}" v="1" dt="2024-06-09T07:53:27.385"/>
    <p1510:client id="{E7D0167D-A28E-432D-B3FE-190C62517F65}" v="150" dt="2024-06-09T10:26:38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74606A-3D81-4258-9FAF-80DE708EDA5B}" type="datetime1">
              <a:rPr lang="pl-PL" smtClean="0"/>
              <a:t>09.06.2024</a:t>
            </a:fld>
            <a:endParaRPr lang="pl-PL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0354338-D2CE-4AD9-88CC-F07324AF15B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2537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2:26.528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0 1 24575,'3'1'0,"-1"-1"0,1 1 0,-1 0 0,1 0 0,-1 1 0,1-1 0,-1 1 0,0-1 0,0 1 0,0 0 0,0-1 0,0 1 0,3 5 0,-2-4 0,0-1 0,0 1 0,0 0 0,0-1 0,0 1 0,0-1 0,5 2 0,52 27-1365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2:17.183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0 0 24575,'0'1'0,"0"1"0,0 1 0,0 1 0,0 1 0,0 0 0,0 1 0,0-1 0,1 0 0,0-1 0,0 1 0,0-1 0,0 1 0,-1 0 0,1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2:19.373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1 1 24575,'4'53'0,"-2"-41"0,-1 0 0,0-1 0,-1 1 0,0 0 0,-1 0 0,-1-1 0,-2 14 0,3-22-1365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2:43.529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0 95 24575,'0'-90'-1365,"0"86"-5461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3:00.220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1 2 24575,'0'0'0,"3"0"0,0 0 0,1 0 0,1 0 0,0 0 0,0 0 0,1 0 0,-1 0 0,1 0 0,-1 0 0,1 0 0,-1 0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0:03:19.328"/>
    </inkml:context>
    <inkml:brush xml:id="br0">
      <inkml:brushProperty name="width" value="0.025" units="cm"/>
      <inkml:brushProperty name="height" value="0.025" units="cm"/>
      <inkml:brushProperty name="color" value="#C00000"/>
    </inkml:brush>
  </inkml:definitions>
  <inkml:trace contextRef="#ctx0" brushRef="#br0">81 1 24575,'-1'0'0,"-2"0"0,0 0 0,-1 0 0,-1 0 0,0 0 0,0 0 0,-1 0 0,1 0 0,-1 0 0,1 0 0,-1 0 0,1 0 0,0 0 0,-1 0 0,1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26B79-A0AE-453D-A686-7F4FB29C6A7F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394154B-F4A3-483A-917E-306EE56506CE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912431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394154B-F4A3-483A-917E-306EE56506CE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963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8CF01FA-3676-41ED-9406-26AB69E227DF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8287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44B2-B4F7-47DF-AB17-B907EEE0A495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229744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B7408-B251-4B23-92ED-DD7416AEEF88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64429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316F3-3B4A-4711-8379-8F6E0360FEB1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4494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9D7E1C-C110-4B2F-A856-F036F50DB73E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23634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5130-2C0E-4A1D-9DD9-277739AB4445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8568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E2C0-A20E-40B8-8CBD-CC9777DC5146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1946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761F9-B820-4863-968C-4E31A043E3D8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36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9AC84-9F97-4B57-A5FD-E19BCE5C4433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9125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59FC90-4644-499A-9193-B63E792D0F36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579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72A5DEC-2518-4FD7-BB64-BF5B9A801684}" type="datetime1">
              <a:rPr lang="pl-PL" noProof="0" smtClean="0"/>
              <a:t>09.06.2024</a:t>
            </a:fld>
            <a:endParaRPr lang="pl-P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405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5B80B1B-C357-4BF3-97D4-257514DEFEC1}" type="datetime1">
              <a:rPr lang="pl-PL" smtClean="0"/>
              <a:pPr/>
              <a:t>09.06.2024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 rtl="0"/>
              <a:t>‹#›</a:t>
            </a:fld>
            <a:endParaRPr lang="pl-PL" noProof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02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5E423F-7192-4CEF-A3DE-67A5D8896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471" y="657059"/>
            <a:ext cx="4125757" cy="3114818"/>
          </a:xfrm>
        </p:spPr>
        <p:txBody>
          <a:bodyPr rtlCol="0">
            <a:normAutofit/>
          </a:bodyPr>
          <a:lstStyle/>
          <a:p>
            <a:r>
              <a:rPr lang="pl-PL" sz="4000">
                <a:solidFill>
                  <a:schemeClr val="tx1"/>
                </a:solidFill>
              </a:rPr>
              <a:t>Centralny System Informacji Publicznej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F4C5B9-7CE7-4198-A777-E8552CCFF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rtlCol="0" anchor="ctr">
            <a:normAutofit/>
          </a:bodyPr>
          <a:lstStyle/>
          <a:p>
            <a:pPr rtl="0"/>
            <a:endParaRPr lang="pl-PL" sz="1600">
              <a:solidFill>
                <a:srgbClr val="FEFFFF"/>
              </a:solidFill>
            </a:endParaRPr>
          </a:p>
        </p:txBody>
      </p:sp>
      <p:pic>
        <p:nvPicPr>
          <p:cNvPr id="7" name="Obraz 6" descr="Zbliżenie abstrakcyjnego rysunku budynków w centrum">
            <a:extLst>
              <a:ext uri="{FF2B5EF4-FFF2-40B4-BE49-F238E27FC236}">
                <a16:creationId xmlns:a16="http://schemas.microsoft.com/office/drawing/2014/main" id="{9E8E76DD-36CE-456F-AE4B-0CA05DD4A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82" t="24102" r="20509"/>
          <a:stretch/>
        </p:blipFill>
        <p:spPr>
          <a:xfrm>
            <a:off x="4639732" y="10"/>
            <a:ext cx="7552267" cy="685799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80BAB244-98DA-E8C1-963C-6600504B3B3F}"/>
              </a:ext>
            </a:extLst>
          </p:cNvPr>
          <p:cNvSpPr/>
          <p:nvPr/>
        </p:nvSpPr>
        <p:spPr>
          <a:xfrm>
            <a:off x="1158240" y="1124340"/>
            <a:ext cx="79248" cy="40650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400AC787-30AC-03CB-ED6C-F5F32536A79A}"/>
              </a:ext>
            </a:extLst>
          </p:cNvPr>
          <p:cNvSpPr/>
          <p:nvPr/>
        </p:nvSpPr>
        <p:spPr>
          <a:xfrm>
            <a:off x="1237488" y="1124340"/>
            <a:ext cx="2785872" cy="887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0360297-C13C-5DBC-8F53-50F7C3120863}"/>
              </a:ext>
            </a:extLst>
          </p:cNvPr>
          <p:cNvSpPr/>
          <p:nvPr/>
        </p:nvSpPr>
        <p:spPr>
          <a:xfrm>
            <a:off x="792480" y="5145024"/>
            <a:ext cx="44500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rójkąt równoramienny 11">
            <a:extLst>
              <a:ext uri="{FF2B5EF4-FFF2-40B4-BE49-F238E27FC236}">
                <a16:creationId xmlns:a16="http://schemas.microsoft.com/office/drawing/2014/main" id="{BD8F693F-C3D6-6A48-B06A-1F71E4137830}"/>
              </a:ext>
            </a:extLst>
          </p:cNvPr>
          <p:cNvSpPr/>
          <p:nvPr/>
        </p:nvSpPr>
        <p:spPr>
          <a:xfrm rot="10800000">
            <a:off x="761472" y="5143880"/>
            <a:ext cx="59055" cy="4800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Trójkąt równoramienny 12">
            <a:extLst>
              <a:ext uri="{FF2B5EF4-FFF2-40B4-BE49-F238E27FC236}">
                <a16:creationId xmlns:a16="http://schemas.microsoft.com/office/drawing/2014/main" id="{B05FEFE3-42C4-DA6B-DF0B-C6C27D3E36FD}"/>
              </a:ext>
            </a:extLst>
          </p:cNvPr>
          <p:cNvSpPr/>
          <p:nvPr/>
        </p:nvSpPr>
        <p:spPr>
          <a:xfrm rot="5400000">
            <a:off x="4019840" y="754199"/>
            <a:ext cx="59055" cy="48006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3E963137-3EB1-9E19-3A09-D24CBC83926A}"/>
              </a:ext>
            </a:extLst>
          </p:cNvPr>
          <p:cNvSpPr/>
          <p:nvPr/>
        </p:nvSpPr>
        <p:spPr>
          <a:xfrm>
            <a:off x="4021172" y="773430"/>
            <a:ext cx="63147" cy="4396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Pismo odręczne 22">
                <a:extLst>
                  <a:ext uri="{FF2B5EF4-FFF2-40B4-BE49-F238E27FC236}">
                    <a16:creationId xmlns:a16="http://schemas.microsoft.com/office/drawing/2014/main" id="{80047385-3B6C-06D4-0CF7-F15F2DB02824}"/>
                  </a:ext>
                </a:extLst>
              </p14:cNvPr>
              <p14:cNvContentPartPr/>
              <p14:nvPr/>
            </p14:nvContentPartPr>
            <p14:xfrm>
              <a:off x="4030935" y="750255"/>
              <a:ext cx="45000" cy="28080"/>
            </p14:xfrm>
          </p:contentPart>
        </mc:Choice>
        <mc:Fallback>
          <p:pic>
            <p:nvPicPr>
              <p:cNvPr id="23" name="Pismo odręczne 22">
                <a:extLst>
                  <a:ext uri="{FF2B5EF4-FFF2-40B4-BE49-F238E27FC236}">
                    <a16:creationId xmlns:a16="http://schemas.microsoft.com/office/drawing/2014/main" id="{80047385-3B6C-06D4-0CF7-F15F2DB028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6615" y="745935"/>
                <a:ext cx="5364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upa 27">
            <a:extLst>
              <a:ext uri="{FF2B5EF4-FFF2-40B4-BE49-F238E27FC236}">
                <a16:creationId xmlns:a16="http://schemas.microsoft.com/office/drawing/2014/main" id="{D7393C53-2486-FDA5-9734-BABFB9F974BF}"/>
              </a:ext>
            </a:extLst>
          </p:cNvPr>
          <p:cNvGrpSpPr/>
          <p:nvPr/>
        </p:nvGrpSpPr>
        <p:grpSpPr>
          <a:xfrm>
            <a:off x="4024815" y="748455"/>
            <a:ext cx="3240" cy="59400"/>
            <a:chOff x="4024815" y="748455"/>
            <a:chExt cx="3240" cy="5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Pismo odręczne 18">
                  <a:extLst>
                    <a:ext uri="{FF2B5EF4-FFF2-40B4-BE49-F238E27FC236}">
                      <a16:creationId xmlns:a16="http://schemas.microsoft.com/office/drawing/2014/main" id="{5A862278-FE26-0ADF-1AE5-18A9ADB61715}"/>
                    </a:ext>
                  </a:extLst>
                </p14:cNvPr>
                <p14:cNvContentPartPr/>
                <p14:nvPr/>
              </p14:nvContentPartPr>
              <p14:xfrm>
                <a:off x="4025175" y="752415"/>
                <a:ext cx="2520" cy="27000"/>
              </p14:xfrm>
            </p:contentPart>
          </mc:Choice>
          <mc:Fallback>
            <p:pic>
              <p:nvPicPr>
                <p:cNvPr id="19" name="Pismo odręczne 18">
                  <a:extLst>
                    <a:ext uri="{FF2B5EF4-FFF2-40B4-BE49-F238E27FC236}">
                      <a16:creationId xmlns:a16="http://schemas.microsoft.com/office/drawing/2014/main" id="{5A862278-FE26-0ADF-1AE5-18A9ADB617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20855" y="748095"/>
                  <a:ext cx="11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Pismo odręczne 19">
                  <a:extLst>
                    <a:ext uri="{FF2B5EF4-FFF2-40B4-BE49-F238E27FC236}">
                      <a16:creationId xmlns:a16="http://schemas.microsoft.com/office/drawing/2014/main" id="{EF150B26-96A0-3A5A-83AF-5051C040FA6E}"/>
                    </a:ext>
                  </a:extLst>
                </p14:cNvPr>
                <p14:cNvContentPartPr/>
                <p14:nvPr/>
              </p14:nvContentPartPr>
              <p14:xfrm>
                <a:off x="4024815" y="748455"/>
                <a:ext cx="3240" cy="59400"/>
              </p14:xfrm>
            </p:contentPart>
          </mc:Choice>
          <mc:Fallback>
            <p:pic>
              <p:nvPicPr>
                <p:cNvPr id="20" name="Pismo odręczne 19">
                  <a:extLst>
                    <a:ext uri="{FF2B5EF4-FFF2-40B4-BE49-F238E27FC236}">
                      <a16:creationId xmlns:a16="http://schemas.microsoft.com/office/drawing/2014/main" id="{EF150B26-96A0-3A5A-83AF-5051C040FA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0495" y="744109"/>
                  <a:ext cx="11880" cy="680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Pismo odręczne 26">
                  <a:extLst>
                    <a:ext uri="{FF2B5EF4-FFF2-40B4-BE49-F238E27FC236}">
                      <a16:creationId xmlns:a16="http://schemas.microsoft.com/office/drawing/2014/main" id="{09544615-A693-6167-1D05-051A8376208C}"/>
                    </a:ext>
                  </a:extLst>
                </p14:cNvPr>
                <p14:cNvContentPartPr/>
                <p14:nvPr/>
              </p14:nvContentPartPr>
              <p14:xfrm>
                <a:off x="4025235" y="758175"/>
                <a:ext cx="360" cy="34560"/>
              </p14:xfrm>
            </p:contentPart>
          </mc:Choice>
          <mc:Fallback>
            <p:pic>
              <p:nvPicPr>
                <p:cNvPr id="27" name="Pismo odręczne 26">
                  <a:extLst>
                    <a:ext uri="{FF2B5EF4-FFF2-40B4-BE49-F238E27FC236}">
                      <a16:creationId xmlns:a16="http://schemas.microsoft.com/office/drawing/2014/main" id="{09544615-A693-6167-1D05-051A837620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0915" y="753810"/>
                  <a:ext cx="9000" cy="4329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Pismo odręczne 28">
                <a:extLst>
                  <a:ext uri="{FF2B5EF4-FFF2-40B4-BE49-F238E27FC236}">
                    <a16:creationId xmlns:a16="http://schemas.microsoft.com/office/drawing/2014/main" id="{C62E6ACD-45D4-342C-6B8A-CFAC77FC5EEE}"/>
                  </a:ext>
                </a:extLst>
              </p14:cNvPr>
              <p14:cNvContentPartPr/>
              <p14:nvPr/>
            </p14:nvContentPartPr>
            <p14:xfrm>
              <a:off x="4002195" y="1207215"/>
              <a:ext cx="23040" cy="720"/>
            </p14:xfrm>
          </p:contentPart>
        </mc:Choice>
        <mc:Fallback>
          <p:pic>
            <p:nvPicPr>
              <p:cNvPr id="29" name="Pismo odręczne 28">
                <a:extLst>
                  <a:ext uri="{FF2B5EF4-FFF2-40B4-BE49-F238E27FC236}">
                    <a16:creationId xmlns:a16="http://schemas.microsoft.com/office/drawing/2014/main" id="{C62E6ACD-45D4-342C-6B8A-CFAC77FC5E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7806" y="1202895"/>
                <a:ext cx="31817" cy="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Pismo odręczne 33">
                <a:extLst>
                  <a:ext uri="{FF2B5EF4-FFF2-40B4-BE49-F238E27FC236}">
                    <a16:creationId xmlns:a16="http://schemas.microsoft.com/office/drawing/2014/main" id="{FB196BD2-54D2-CC05-4C1C-71479A7E9303}"/>
                  </a:ext>
                </a:extLst>
              </p14:cNvPr>
              <p14:cNvContentPartPr/>
              <p14:nvPr/>
            </p14:nvContentPartPr>
            <p14:xfrm>
              <a:off x="4005795" y="1209375"/>
              <a:ext cx="29160" cy="360"/>
            </p14:xfrm>
          </p:contentPart>
        </mc:Choice>
        <mc:Fallback>
          <p:pic>
            <p:nvPicPr>
              <p:cNvPr id="34" name="Pismo odręczne 33">
                <a:extLst>
                  <a:ext uri="{FF2B5EF4-FFF2-40B4-BE49-F238E27FC236}">
                    <a16:creationId xmlns:a16="http://schemas.microsoft.com/office/drawing/2014/main" id="{FB196BD2-54D2-CC05-4C1C-71479A7E93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1475" y="1205055"/>
                <a:ext cx="378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901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0A33F6-5509-A2C2-DA36-ACDBB914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Idea działania</a:t>
            </a:r>
          </a:p>
        </p:txBody>
      </p:sp>
      <p:pic>
        <p:nvPicPr>
          <p:cNvPr id="9" name="Symbol zastępczy zawartości 8" descr="Obraz zawierający tekst, diagram, zrzut ekranu, mapa&#10;&#10;Opis wygenerowany automatycznie">
            <a:extLst>
              <a:ext uri="{FF2B5EF4-FFF2-40B4-BE49-F238E27FC236}">
                <a16:creationId xmlns:a16="http://schemas.microsoft.com/office/drawing/2014/main" id="{3F80FF92-F75E-93D2-267A-D59F69F6A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968" y="367480"/>
            <a:ext cx="10885402" cy="6123039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C42EE2C7-F1AD-D49D-1D52-009411A56A9A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84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4829EC-920F-EA2F-2073-2E551264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Co udało nam się zrobić?</a:t>
            </a:r>
          </a:p>
        </p:txBody>
      </p:sp>
      <p:pic>
        <p:nvPicPr>
          <p:cNvPr id="4" name="2024-06-09 11-42-49">
            <a:hlinkClick r:id="" action="ppaction://media"/>
            <a:extLst>
              <a:ext uri="{FF2B5EF4-FFF2-40B4-BE49-F238E27FC236}">
                <a16:creationId xmlns:a16="http://schemas.microsoft.com/office/drawing/2014/main" id="{A72A2EEC-A64B-655F-A5D4-F14AF955A8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559687"/>
            <a:ext cx="8764072" cy="4929381"/>
          </a:xfr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C0988A9C-452E-DE56-5B03-0C21621A2961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605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CF48C4-6120-BDA7-33BF-DB094549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2E45BB3D-9E5B-8BB6-0E59-75163548E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81000"/>
            <a:ext cx="10295466" cy="5791200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612B642C-BE41-1D58-33F7-0B6853CD34E4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315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5704DF-8534-CDBE-5CD3-9B40E31B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E70A4A-6505-A17C-5988-A750DCB1B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Maciuga Adam</a:t>
            </a:r>
          </a:p>
          <a:p>
            <a:r>
              <a:rPr lang="pl-PL" dirty="0"/>
              <a:t>Marcinkiewicz Łukasz</a:t>
            </a:r>
          </a:p>
          <a:p>
            <a:r>
              <a:rPr lang="pl-PL" dirty="0"/>
              <a:t>Mrózek Mikołaj</a:t>
            </a:r>
          </a:p>
          <a:p>
            <a:r>
              <a:rPr lang="pl-PL" dirty="0"/>
              <a:t>Jakub </a:t>
            </a:r>
            <a:r>
              <a:rPr lang="pl-PL" dirty="0" err="1"/>
              <a:t>Pańtak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FC605C4-F4DA-1224-FCFE-B4CC976DFAC0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4653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D99589-D2AF-A519-B72F-E0040FAE9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Jaki jest cel projektu?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E136C7-EFB4-025C-A161-571F88C8A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07535"/>
            <a:ext cx="9601200" cy="4059865"/>
          </a:xfrm>
        </p:spPr>
        <p:txBody>
          <a:bodyPr>
            <a:normAutofit/>
          </a:bodyPr>
          <a:lstStyle/>
          <a:p>
            <a:r>
              <a:rPr lang="pl-PL" sz="2400" dirty="0"/>
              <a:t>Zapewnienie najważniejszych informacji w danym miejscu</a:t>
            </a:r>
          </a:p>
          <a:p>
            <a:r>
              <a:rPr lang="pl-PL" sz="2400" dirty="0"/>
              <a:t>Stworzenie efektywnej metody przekazywania informacji</a:t>
            </a:r>
          </a:p>
          <a:p>
            <a:r>
              <a:rPr lang="pl-PL" sz="2400" dirty="0"/>
              <a:t>Wyłuskanie najważniejszych informacji spośród szumu informacyjnego</a:t>
            </a:r>
          </a:p>
          <a:p>
            <a:r>
              <a:rPr lang="pl-PL" sz="2400" dirty="0"/>
              <a:t>Wygoda dla pasażerów podróżujących różnymi środkami transportu </a:t>
            </a:r>
          </a:p>
          <a:p>
            <a:r>
              <a:rPr lang="pl-PL" sz="2400" dirty="0"/>
              <a:t>Redukcja zużycia papieru</a:t>
            </a:r>
          </a:p>
          <a:p>
            <a:r>
              <a:rPr lang="pl-PL" sz="2400" dirty="0"/>
              <a:t>Ustandaryzowanie przekazu z różnych źródeł i instytucji</a:t>
            </a:r>
          </a:p>
          <a:p>
            <a:r>
              <a:rPr lang="pl-PL" sz="2400" dirty="0"/>
              <a:t>Reagowanie na sytuacje kryzysowe</a:t>
            </a:r>
          </a:p>
          <a:p>
            <a:r>
              <a:rPr lang="pl-PL" sz="2400" dirty="0"/>
              <a:t>Zwiększenie partycypacji obywatelskiej</a:t>
            </a:r>
          </a:p>
          <a:p>
            <a:endParaRPr lang="pl-PL" sz="2400" dirty="0"/>
          </a:p>
          <a:p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180D1C5F-AD65-E74A-CB0B-6DD053BFA4C2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734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D92458-4153-191B-98E7-FCC03F96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B48ECBBF-9376-412A-C473-4CBEAACDD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405581"/>
            <a:ext cx="10527070" cy="5921477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C9781682-03A5-CFAE-02EF-EE3011486203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2039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F9CBB1-603B-C837-F9BB-4C4C52CA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czarne i białe, design&#10;&#10;Opis wygenerowany automatycznie">
            <a:extLst>
              <a:ext uri="{FF2B5EF4-FFF2-40B4-BE49-F238E27FC236}">
                <a16:creationId xmlns:a16="http://schemas.microsoft.com/office/drawing/2014/main" id="{9654E3AE-0C16-8BCF-0AE5-BAB15F503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255" y="394286"/>
            <a:ext cx="10474630" cy="5891980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2AAE5149-0038-7FFE-3759-06EC901701BE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831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3FAE2B-19CB-88BE-F41C-B77CD631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3FE8B894-C0CA-6FE4-17AC-055161433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538316"/>
            <a:ext cx="10277987" cy="5781368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0E503A2-6A49-0FDF-5E9B-C7ED28EB6E15}"/>
              </a:ext>
            </a:extLst>
          </p:cNvPr>
          <p:cNvSpPr/>
          <p:nvPr/>
        </p:nvSpPr>
        <p:spPr>
          <a:xfrm>
            <a:off x="694813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791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07074AF-83B3-EDF7-3846-C24F3D78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zrzut ekranu, diagram, design&#10;&#10;Opis wygenerowany automatycznie">
            <a:extLst>
              <a:ext uri="{FF2B5EF4-FFF2-40B4-BE49-F238E27FC236}">
                <a16:creationId xmlns:a16="http://schemas.microsoft.com/office/drawing/2014/main" id="{65DA55CB-5730-3854-935E-128B764D5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81000"/>
            <a:ext cx="10295466" cy="5791200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F3553443-7859-9398-F935-FD8B8ADFBD08}"/>
              </a:ext>
            </a:extLst>
          </p:cNvPr>
          <p:cNvSpPr/>
          <p:nvPr/>
        </p:nvSpPr>
        <p:spPr>
          <a:xfrm>
            <a:off x="706120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5190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F01B45-11CB-6D5A-70A6-0D94D9F9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Symbol zastępczy zawartości 4" descr="Obraz zawierający na wolnym powietrzu, drzewo, niebo, tekst&#10;&#10;Opis wygenerowany automatycznie">
            <a:extLst>
              <a:ext uri="{FF2B5EF4-FFF2-40B4-BE49-F238E27FC236}">
                <a16:creationId xmlns:a16="http://schemas.microsoft.com/office/drawing/2014/main" id="{B5745AE2-3C11-2137-6504-5CBCB8A4F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329" y="417816"/>
            <a:ext cx="9033551" cy="6022368"/>
          </a:xfr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D0666DAD-45E2-7B69-CF81-AAD09B191221}"/>
              </a:ext>
            </a:extLst>
          </p:cNvPr>
          <p:cNvSpPr/>
          <p:nvPr/>
        </p:nvSpPr>
        <p:spPr>
          <a:xfrm>
            <a:off x="694813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3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8CACCB-F05A-87C2-CB20-7998466F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zawartości 5" descr="Obraz zawierający tekst, na wolnym powietrzu, meble, znak&#10;&#10;Opis wygenerowany automatycznie">
            <a:extLst>
              <a:ext uri="{FF2B5EF4-FFF2-40B4-BE49-F238E27FC236}">
                <a16:creationId xmlns:a16="http://schemas.microsoft.com/office/drawing/2014/main" id="{04FFD751-8978-A061-D0B7-211C6EF1F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599" y="277873"/>
            <a:ext cx="7237038" cy="6302254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6F623350-17F8-15A6-D6BB-6C44DB6F88FF}"/>
              </a:ext>
            </a:extLst>
          </p:cNvPr>
          <p:cNvSpPr/>
          <p:nvPr/>
        </p:nvSpPr>
        <p:spPr>
          <a:xfrm>
            <a:off x="694813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393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992FE-EE48-2845-A212-92FEA5EE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8A5EFBBA-E07C-A379-0494-66B6D3F7C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96977"/>
            <a:ext cx="10780524" cy="6064045"/>
          </a:xfr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58F4F14F-0160-6817-0AB4-BABA6C894C12}"/>
              </a:ext>
            </a:extLst>
          </p:cNvPr>
          <p:cNvSpPr/>
          <p:nvPr/>
        </p:nvSpPr>
        <p:spPr>
          <a:xfrm>
            <a:off x="694813" y="0"/>
            <a:ext cx="81280" cy="68580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7324024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Niestandardowy 3">
      <a:dk1>
        <a:sysClr val="windowText" lastClr="000000"/>
      </a:dk1>
      <a:lt1>
        <a:srgbClr val="F9F9F9"/>
      </a:lt1>
      <a:dk2>
        <a:srgbClr val="191B0E"/>
      </a:dk2>
      <a:lt2>
        <a:srgbClr val="FFFFF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44B7ABBF929FE4AB60811B0B0925340" ma:contentTypeVersion="8" ma:contentTypeDescription="Utwórz nowy dokument." ma:contentTypeScope="" ma:versionID="0ca3d8cb23a3b0bd316cf8b8a2c1fca5">
  <xsd:schema xmlns:xsd="http://www.w3.org/2001/XMLSchema" xmlns:xs="http://www.w3.org/2001/XMLSchema" xmlns:p="http://schemas.microsoft.com/office/2006/metadata/properties" xmlns:ns3="c2cd6e64-30f6-422b-9661-be996aed3d3c" xmlns:ns4="2066e50e-986f-450c-8eb4-5c526643731b" targetNamespace="http://schemas.microsoft.com/office/2006/metadata/properties" ma:root="true" ma:fieldsID="43035e505667e692f75372cf73402ea5" ns3:_="" ns4:_="">
    <xsd:import namespace="c2cd6e64-30f6-422b-9661-be996aed3d3c"/>
    <xsd:import namespace="2066e50e-986f-450c-8eb4-5c526643731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d6e64-30f6-422b-9661-be996aed3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66e50e-986f-450c-8eb4-5c526643731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2cd6e64-30f6-422b-9661-be996aed3d3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2EC2DD-1C1E-4A13-A4D9-0C80C4DC67FD}">
  <ds:schemaRefs>
    <ds:schemaRef ds:uri="2066e50e-986f-450c-8eb4-5c526643731b"/>
    <ds:schemaRef ds:uri="c2cd6e64-30f6-422b-9661-be996aed3d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30306FE-3C13-447E-86EE-A14EA9341C8A}">
  <ds:schemaRefs>
    <ds:schemaRef ds:uri="2066e50e-986f-450c-8eb4-5c526643731b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c2cd6e64-30f6-422b-9661-be996aed3d3c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7F4E112-810E-4A37-A8B2-3B5DDE7714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TM10001105[[fn=Przycinanie]]</Template>
  <TotalTime>0</TotalTime>
  <Words>70</Words>
  <Application>Microsoft Office PowerPoint</Application>
  <PresentationFormat>Panoramiczny</PresentationFormat>
  <Paragraphs>18</Paragraphs>
  <Slides>13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6" baseType="lpstr">
      <vt:lpstr>Calibri</vt:lpstr>
      <vt:lpstr>Franklin Gothic Book</vt:lpstr>
      <vt:lpstr>Przycinanie</vt:lpstr>
      <vt:lpstr>Centralny System Informacji Publicznej</vt:lpstr>
      <vt:lpstr>Jaki jest cel projektu?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Idea działania</vt:lpstr>
      <vt:lpstr>Co udało nam się zrobić?</vt:lpstr>
      <vt:lpstr>Prezentacja programu PowerPoint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Centralny System Informacji Publicznej</dc:title>
  <dc:creator>Jakub Pańtak</dc:creator>
  <cp:lastModifiedBy>Adam Maciuga</cp:lastModifiedBy>
  <cp:revision>2</cp:revision>
  <dcterms:created xsi:type="dcterms:W3CDTF">2024-06-08T16:50:40Z</dcterms:created>
  <dcterms:modified xsi:type="dcterms:W3CDTF">2024-06-09T10:26:43Z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0x010100B44B7ABBF929FE4AB60811B0B0925340</vt:lpwstr>
  </property>
</Properties>
</file>